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4E3C"/>
    <a:srgbClr val="E4C0A1"/>
    <a:srgbClr val="E4C1A5"/>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165" autoAdjust="0"/>
  </p:normalViewPr>
  <p:slideViewPr>
    <p:cSldViewPr snapToGrid="0" snapToObjects="1">
      <p:cViewPr>
        <p:scale>
          <a:sx n="108" d="100"/>
          <a:sy n="108" d="100"/>
        </p:scale>
        <p:origin x="-2960" y="-8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E1D82D-C0E5-5440-AAC8-B13DF992F5F3}"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3069783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E1D82D-C0E5-5440-AAC8-B13DF992F5F3}"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375435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E1D82D-C0E5-5440-AAC8-B13DF992F5F3}"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1846721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E1D82D-C0E5-5440-AAC8-B13DF992F5F3}" type="datetimeFigureOut">
              <a:rPr lang="en-US" smtClean="0"/>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1714154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E1D82D-C0E5-5440-AAC8-B13DF992F5F3}" type="datetimeFigureOut">
              <a:rPr lang="en-US" smtClean="0"/>
              <a:t>1/24/14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105723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E1D82D-C0E5-5440-AAC8-B13DF992F5F3}" type="datetimeFigureOut">
              <a:rPr lang="en-US" smtClean="0"/>
              <a:t>1/24/14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3072648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E1D82D-C0E5-5440-AAC8-B13DF992F5F3}" type="datetimeFigureOut">
              <a:rPr lang="en-US" smtClean="0"/>
              <a:t>1/24/14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340563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E1D82D-C0E5-5440-AAC8-B13DF992F5F3}" type="datetimeFigureOut">
              <a:rPr lang="en-US" smtClean="0"/>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2408210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E1D82D-C0E5-5440-AAC8-B13DF992F5F3}" type="datetimeFigureOut">
              <a:rPr lang="en-US" smtClean="0"/>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298107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E1D82D-C0E5-5440-AAC8-B13DF992F5F3}"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4070616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E1D82D-C0E5-5440-AAC8-B13DF992F5F3}" type="datetimeFigureOut">
              <a:rPr lang="en-US" smtClean="0"/>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51F546-E510-534B-BD95-FAA0F816DFED}" type="slidenum">
              <a:rPr lang="en-US" smtClean="0"/>
              <a:t>‹#›</a:t>
            </a:fld>
            <a:endParaRPr lang="en-US"/>
          </a:p>
        </p:txBody>
      </p:sp>
    </p:spTree>
    <p:extLst>
      <p:ext uri="{BB962C8B-B14F-4D97-AF65-F5344CB8AC3E}">
        <p14:creationId xmlns:p14="http://schemas.microsoft.com/office/powerpoint/2010/main" val="25395317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DCE1D82D-C0E5-5440-AAC8-B13DF992F5F3}" type="datetimeFigureOut">
              <a:rPr lang="en-US" smtClean="0"/>
              <a:t>1/24/14</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251F546-E510-534B-BD95-FAA0F816DFED}" type="slidenum">
              <a:rPr lang="en-US" smtClean="0"/>
              <a:t>‹#›</a:t>
            </a:fld>
            <a:endParaRPr lang="en-US"/>
          </a:p>
        </p:txBody>
      </p:sp>
    </p:spTree>
    <p:extLst>
      <p:ext uri="{BB962C8B-B14F-4D97-AF65-F5344CB8AC3E}">
        <p14:creationId xmlns:p14="http://schemas.microsoft.com/office/powerpoint/2010/main" val="2521377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5142" y="2845648"/>
            <a:ext cx="6604094" cy="5338533"/>
          </a:xfrm>
          <a:prstGeom prst="rect">
            <a:avLst/>
          </a:prstGeom>
          <a:solidFill>
            <a:srgbClr val="954E3C">
              <a:alpha val="88000"/>
            </a:srgbClr>
          </a:solidFill>
        </p:spPr>
        <p:txBody>
          <a:bodyPr wrap="square" rtlCol="0">
            <a:spAutoFit/>
          </a:bodyPr>
          <a:lstStyle/>
          <a:p>
            <a:endParaRPr lang="en-US" dirty="0"/>
          </a:p>
        </p:txBody>
      </p:sp>
      <p:sp>
        <p:nvSpPr>
          <p:cNvPr id="3" name="TextBox 2"/>
          <p:cNvSpPr txBox="1"/>
          <p:nvPr/>
        </p:nvSpPr>
        <p:spPr>
          <a:xfrm>
            <a:off x="63500" y="8348806"/>
            <a:ext cx="6685736" cy="706864"/>
          </a:xfrm>
          <a:prstGeom prst="rect">
            <a:avLst/>
          </a:prstGeom>
          <a:solidFill>
            <a:srgbClr val="E4C0A1"/>
          </a:solidFill>
        </p:spPr>
        <p:txBody>
          <a:bodyPr wrap="square" rtlCol="0">
            <a:spAutoFit/>
          </a:bodyPr>
          <a:lstStyle/>
          <a:p>
            <a:endParaRPr lang="en-US" dirty="0"/>
          </a:p>
        </p:txBody>
      </p:sp>
      <p:sp>
        <p:nvSpPr>
          <p:cNvPr id="2" name="Title 1"/>
          <p:cNvSpPr>
            <a:spLocks noGrp="1"/>
          </p:cNvSpPr>
          <p:nvPr>
            <p:ph type="ctrTitle"/>
          </p:nvPr>
        </p:nvSpPr>
        <p:spPr>
          <a:xfrm>
            <a:off x="63500" y="1056861"/>
            <a:ext cx="6321230" cy="2069563"/>
          </a:xfrm>
        </p:spPr>
        <p:txBody>
          <a:bodyPr>
            <a:noAutofit/>
          </a:bodyPr>
          <a:lstStyle/>
          <a:p>
            <a:pPr algn="l"/>
            <a:r>
              <a:rPr lang="en-US" sz="3600" dirty="0" err="1"/>
              <a:t>Hedy</a:t>
            </a:r>
            <a:r>
              <a:rPr lang="en-US" sz="3600" dirty="0"/>
              <a:t> Rose: </a:t>
            </a:r>
            <a:br>
              <a:rPr lang="en-US" sz="3600" dirty="0"/>
            </a:br>
            <a:r>
              <a:rPr lang="en-US" sz="3600" dirty="0" smtClean="0"/>
              <a:t>	"</a:t>
            </a:r>
            <a:r>
              <a:rPr lang="en-US" sz="3600" dirty="0"/>
              <a:t>Living the Life of </a:t>
            </a:r>
            <a:r>
              <a:rPr lang="en-US" sz="3600" dirty="0" smtClean="0"/>
              <a:t>Anne Frank</a:t>
            </a:r>
            <a:r>
              <a:rPr lang="en-US" sz="3600" dirty="0"/>
              <a:t>: </a:t>
            </a:r>
            <a:br>
              <a:rPr lang="en-US" sz="3600" dirty="0"/>
            </a:br>
            <a:r>
              <a:rPr lang="en-US" sz="3600" dirty="0" smtClean="0"/>
              <a:t>		A </a:t>
            </a:r>
            <a:r>
              <a:rPr lang="en-US" sz="3600" dirty="0"/>
              <a:t>Childhood in Hiding"</a:t>
            </a:r>
            <a:br>
              <a:rPr lang="en-US" sz="3600" dirty="0"/>
            </a:br>
            <a:endParaRPr lang="en-US" sz="3600" dirty="0"/>
          </a:p>
        </p:txBody>
      </p:sp>
      <p:sp>
        <p:nvSpPr>
          <p:cNvPr id="4" name="TextBox 3"/>
          <p:cNvSpPr txBox="1"/>
          <p:nvPr/>
        </p:nvSpPr>
        <p:spPr>
          <a:xfrm>
            <a:off x="110234" y="209651"/>
            <a:ext cx="6639002" cy="722836"/>
          </a:xfrm>
          <a:prstGeom prst="rect">
            <a:avLst/>
          </a:prstGeom>
          <a:blipFill rotWithShape="1">
            <a:blip r:embed="rId2">
              <a:duotone>
                <a:prstClr val="black"/>
                <a:srgbClr val="D9C3A5">
                  <a:tint val="50000"/>
                  <a:satMod val="180000"/>
                </a:srgbClr>
              </a:duotone>
            </a:blip>
            <a:stretch>
              <a:fillRect/>
            </a:stretch>
          </a:blipFill>
        </p:spPr>
        <p:txBody>
          <a:bodyPr wrap="square" rtlCol="0">
            <a:spAutoFit/>
          </a:bodyPr>
          <a:lstStyle/>
          <a:p>
            <a:endParaRPr lang="en-US" dirty="0"/>
          </a:p>
        </p:txBody>
      </p:sp>
      <p:sp>
        <p:nvSpPr>
          <p:cNvPr id="5" name="TextBox 4"/>
          <p:cNvSpPr txBox="1"/>
          <p:nvPr/>
        </p:nvSpPr>
        <p:spPr>
          <a:xfrm>
            <a:off x="3692091" y="4609480"/>
            <a:ext cx="2951321" cy="3421023"/>
          </a:xfrm>
          <a:prstGeom prst="rect">
            <a:avLst/>
          </a:prstGeom>
          <a:blipFill rotWithShape="1">
            <a:blip r:embed="rId3"/>
            <a:stretch>
              <a:fillRect/>
            </a:stretch>
          </a:blipFill>
          <a:ln w="57150" cmpd="sng">
            <a:solidFill>
              <a:schemeClr val="accent2">
                <a:lumMod val="50000"/>
              </a:schemeClr>
            </a:solidFill>
          </a:ln>
        </p:spPr>
        <p:txBody>
          <a:bodyPr wrap="square" rtlCol="0">
            <a:spAutoFit/>
          </a:bodyPr>
          <a:lstStyle/>
          <a:p>
            <a:endParaRPr lang="en-US" dirty="0"/>
          </a:p>
        </p:txBody>
      </p:sp>
      <p:sp>
        <p:nvSpPr>
          <p:cNvPr id="7" name="TextBox 6"/>
          <p:cNvSpPr txBox="1"/>
          <p:nvPr/>
        </p:nvSpPr>
        <p:spPr>
          <a:xfrm>
            <a:off x="145142" y="8466394"/>
            <a:ext cx="1900793" cy="505631"/>
          </a:xfrm>
          <a:prstGeom prst="rect">
            <a:avLst/>
          </a:prstGeom>
          <a:blipFill rotWithShape="1">
            <a:blip r:embed="rId4"/>
            <a:stretch>
              <a:fillRect/>
            </a:stretch>
          </a:blipFill>
        </p:spPr>
        <p:txBody>
          <a:bodyPr wrap="square" rtlCol="0">
            <a:spAutoFit/>
          </a:bodyPr>
          <a:lstStyle/>
          <a:p>
            <a:endParaRPr lang="en-US" dirty="0"/>
          </a:p>
        </p:txBody>
      </p:sp>
      <p:sp>
        <p:nvSpPr>
          <p:cNvPr id="9" name="Rectangle 8"/>
          <p:cNvSpPr/>
          <p:nvPr/>
        </p:nvSpPr>
        <p:spPr>
          <a:xfrm>
            <a:off x="110234" y="3122889"/>
            <a:ext cx="3429000" cy="2031325"/>
          </a:xfrm>
          <a:prstGeom prst="rect">
            <a:avLst/>
          </a:prstGeom>
        </p:spPr>
        <p:txBody>
          <a:bodyPr>
            <a:spAutoFit/>
          </a:bodyPr>
          <a:lstStyle/>
          <a:p>
            <a:r>
              <a:rPr lang="en-US" sz="1400" b="1" dirty="0"/>
              <a:t>Dr. Hedwig C. Rose</a:t>
            </a:r>
            <a:r>
              <a:rPr lang="en-US" sz="1400" dirty="0"/>
              <a:t>, education specialist and former Director of Education Studies at Wesleyan University, was born in Amsterdam, The Netherlands. After her father, his five brothers and their families were rounded up by the Nazi occupiers in 1942, she spent three years hidden in an Amsterdam cellar. She came to the United States in 1947.</a:t>
            </a:r>
          </a:p>
        </p:txBody>
      </p:sp>
      <p:sp>
        <p:nvSpPr>
          <p:cNvPr id="11" name="Rectangle 10"/>
          <p:cNvSpPr/>
          <p:nvPr/>
        </p:nvSpPr>
        <p:spPr>
          <a:xfrm>
            <a:off x="145142" y="5282225"/>
            <a:ext cx="3429000" cy="1815882"/>
          </a:xfrm>
          <a:prstGeom prst="rect">
            <a:avLst/>
          </a:prstGeom>
        </p:spPr>
        <p:txBody>
          <a:bodyPr>
            <a:spAutoFit/>
          </a:bodyPr>
          <a:lstStyle/>
          <a:p>
            <a:r>
              <a:rPr lang="en-US" sz="1400" dirty="0"/>
              <a:t>A visiting fellow at the </a:t>
            </a:r>
            <a:r>
              <a:rPr lang="en-US" sz="1400" dirty="0" err="1"/>
              <a:t>Nederlands</a:t>
            </a:r>
            <a:r>
              <a:rPr lang="en-US" sz="1400" dirty="0"/>
              <a:t> </a:t>
            </a:r>
            <a:r>
              <a:rPr lang="en-US" sz="1400" dirty="0" err="1"/>
              <a:t>Instituut</a:t>
            </a:r>
            <a:r>
              <a:rPr lang="en-US" sz="1400" dirty="0"/>
              <a:t> </a:t>
            </a:r>
            <a:r>
              <a:rPr lang="en-US" sz="1400" dirty="0" err="1"/>
              <a:t>voor</a:t>
            </a:r>
            <a:r>
              <a:rPr lang="en-US" sz="1400" dirty="0"/>
              <a:t> </a:t>
            </a:r>
            <a:r>
              <a:rPr lang="en-US" sz="1400" dirty="0" err="1"/>
              <a:t>Oorlogsdocumentatie</a:t>
            </a:r>
            <a:r>
              <a:rPr lang="en-US" sz="1400" dirty="0"/>
              <a:t> (War Document Archives) in Amsterdam in 2008, for past eight years she has been visiting scholar at the Hoover Institution at Stanford University, where she is continuing her research for a book on The Netherlands before and during World War II.</a:t>
            </a:r>
          </a:p>
        </p:txBody>
      </p:sp>
      <p:sp>
        <p:nvSpPr>
          <p:cNvPr id="13" name="Rectangle 12"/>
          <p:cNvSpPr/>
          <p:nvPr/>
        </p:nvSpPr>
        <p:spPr>
          <a:xfrm>
            <a:off x="145142" y="7315762"/>
            <a:ext cx="3429000" cy="738664"/>
          </a:xfrm>
          <a:prstGeom prst="rect">
            <a:avLst/>
          </a:prstGeom>
        </p:spPr>
        <p:txBody>
          <a:bodyPr>
            <a:spAutoFit/>
          </a:bodyPr>
          <a:lstStyle/>
          <a:p>
            <a:r>
              <a:rPr lang="en-US" sz="1400" dirty="0"/>
              <a:t>This lecture was presented by the Center for Jewish Studies with support from the Neufeld Levin Holocaust Chair Endowment.</a:t>
            </a:r>
          </a:p>
        </p:txBody>
      </p:sp>
      <p:sp>
        <p:nvSpPr>
          <p:cNvPr id="15" name="Rectangle 14"/>
          <p:cNvSpPr/>
          <p:nvPr/>
        </p:nvSpPr>
        <p:spPr>
          <a:xfrm>
            <a:off x="3809674" y="3180078"/>
            <a:ext cx="2833738" cy="1015663"/>
          </a:xfrm>
          <a:prstGeom prst="rect">
            <a:avLst/>
          </a:prstGeom>
          <a:ln>
            <a:noFill/>
          </a:ln>
        </p:spPr>
        <p:txBody>
          <a:bodyPr wrap="square">
            <a:spAutoFit/>
          </a:bodyPr>
          <a:lstStyle/>
          <a:p>
            <a:r>
              <a:rPr lang="en-US" sz="2000" b="1" dirty="0">
                <a:solidFill>
                  <a:schemeClr val="bg1"/>
                </a:solidFill>
              </a:rPr>
              <a:t>Tuesday, February </a:t>
            </a:r>
            <a:r>
              <a:rPr lang="en-US" sz="2000" b="1" dirty="0" smtClean="0">
                <a:solidFill>
                  <a:schemeClr val="bg1"/>
                </a:solidFill>
              </a:rPr>
              <a:t>18</a:t>
            </a:r>
            <a:br>
              <a:rPr lang="en-US" sz="2000" b="1" dirty="0" smtClean="0">
                <a:solidFill>
                  <a:schemeClr val="bg1"/>
                </a:solidFill>
              </a:rPr>
            </a:br>
            <a:r>
              <a:rPr lang="en-US" sz="2000" b="1" dirty="0" smtClean="0">
                <a:solidFill>
                  <a:schemeClr val="bg1"/>
                </a:solidFill>
              </a:rPr>
              <a:t>10</a:t>
            </a:r>
            <a:r>
              <a:rPr lang="en-US" sz="2000" b="1" dirty="0">
                <a:solidFill>
                  <a:schemeClr val="bg1"/>
                </a:solidFill>
              </a:rPr>
              <a:t>:00-11:45 AM</a:t>
            </a:r>
            <a:endParaRPr lang="en-US" sz="2000" dirty="0">
              <a:solidFill>
                <a:schemeClr val="bg1"/>
              </a:solidFill>
            </a:endParaRPr>
          </a:p>
          <a:p>
            <a:r>
              <a:rPr lang="en-US" sz="2000" b="1" dirty="0">
                <a:solidFill>
                  <a:schemeClr val="bg1"/>
                </a:solidFill>
              </a:rPr>
              <a:t>Humanities 1, Room 210</a:t>
            </a:r>
            <a:endParaRPr lang="en-US" sz="2000" dirty="0">
              <a:solidFill>
                <a:schemeClr val="bg1"/>
              </a:solidFill>
            </a:endParaRPr>
          </a:p>
        </p:txBody>
      </p:sp>
    </p:spTree>
    <p:extLst>
      <p:ext uri="{BB962C8B-B14F-4D97-AF65-F5344CB8AC3E}">
        <p14:creationId xmlns:p14="http://schemas.microsoft.com/office/powerpoint/2010/main" val="15831883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TotalTime>
  <Words>148</Words>
  <Application>Microsoft Macintosh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Hedy Rose:   "Living the Life of Anne Frank:    A Childhood in Hiding" </vt:lpstr>
    </vt:vector>
  </TitlesOfParts>
  <Company>dd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Hedy Rose:   "Living the Life of Anne Frank:    A Childhood in Hiding" </dc:title>
  <dc:creator>IHR Guest</dc:creator>
  <cp:lastModifiedBy>IHR Guest</cp:lastModifiedBy>
  <cp:revision>6</cp:revision>
  <dcterms:created xsi:type="dcterms:W3CDTF">2014-01-22T20:27:40Z</dcterms:created>
  <dcterms:modified xsi:type="dcterms:W3CDTF">2014-01-24T20:00:56Z</dcterms:modified>
</cp:coreProperties>
</file>